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gkLJ0LJ041mu2aNEuA4bLu0KM+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9" Type="http://customschemas.google.com/relationships/presentationmetadata" Target="meta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49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45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React Portal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703600" y="1466700"/>
            <a:ext cx="52659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React portal 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With examples.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703600" y="525375"/>
            <a:ext cx="573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737575" y="1102375"/>
            <a:ext cx="5219700" cy="3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September 2017.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Outside of its component hierarchy.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Child component outside of its parent component hierarchy.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Go where its child component goes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737575" y="394800"/>
            <a:ext cx="5735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React Portals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